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F7A0-5620-4051-AABB-D0D86483A1E8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9F8D-2C44-4617-9105-9C56A30521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F7A0-5620-4051-AABB-D0D86483A1E8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9F8D-2C44-4617-9105-9C56A30521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F7A0-5620-4051-AABB-D0D86483A1E8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9F8D-2C44-4617-9105-9C56A30521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F7A0-5620-4051-AABB-D0D86483A1E8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9F8D-2C44-4617-9105-9C56A30521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F7A0-5620-4051-AABB-D0D86483A1E8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9F8D-2C44-4617-9105-9C56A30521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F7A0-5620-4051-AABB-D0D86483A1E8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9F8D-2C44-4617-9105-9C56A30521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F7A0-5620-4051-AABB-D0D86483A1E8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9F8D-2C44-4617-9105-9C56A30521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F7A0-5620-4051-AABB-D0D86483A1E8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9F8D-2C44-4617-9105-9C56A30521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F7A0-5620-4051-AABB-D0D86483A1E8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9F8D-2C44-4617-9105-9C56A30521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F7A0-5620-4051-AABB-D0D86483A1E8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9F8D-2C44-4617-9105-9C56A30521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F7A0-5620-4051-AABB-D0D86483A1E8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9F8D-2C44-4617-9105-9C56A30521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0F7A0-5620-4051-AABB-D0D86483A1E8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49F8D-2C44-4617-9105-9C56A30521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Client </a:t>
            </a:r>
            <a:r>
              <a:rPr lang="en-IN" smtClean="0"/>
              <a:t>server 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A client-server network is 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the medium through which clients access resources and services from a central computer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via either a local area network (LAN) or a wide-area network (WAN), such as the Internet. 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Another name for client server is Master slave networks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It is a dedicated server.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Client server networks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sns</dc:creator>
  <cp:lastModifiedBy>sns</cp:lastModifiedBy>
  <cp:revision>2</cp:revision>
  <dcterms:created xsi:type="dcterms:W3CDTF">2021-10-22T10:04:51Z</dcterms:created>
  <dcterms:modified xsi:type="dcterms:W3CDTF">2021-10-22T10:10:34Z</dcterms:modified>
</cp:coreProperties>
</file>